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856F-AE03-7AB9-8E44-714C3CAE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AA3E11-E790-5396-312C-A5E3D5EA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8E12-8526-4A2B-9A66-B38B09F2BF0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44F08A-E0F7-FCB8-38F5-42162E3A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E03A3-8DFD-DC92-0182-05FA0FBA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1552-1D1A-4B40-B52C-8A95BE28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9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406DB-56B5-0804-32C9-AF47288D9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2E1F7-9303-A92F-5DFB-AA8757C8B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B56D0-DB3B-4176-7C21-C63981A5D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FA8E12-8526-4A2B-9A66-B38B09F2BF0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697AC-F44F-C495-2A7A-6EDBD495E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768E-51BA-A3FD-407E-59BC96604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8F1552-1D1A-4B40-B52C-8A95BE286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1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C860D2E-3BD4-7EC8-2407-C03C98DB1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75235-2DF8-F839-E4C6-F0AC29E57B9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3891200" cy="329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5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Schwartz, Mary (schw7197@vandals.uidaho.edu)</dc:creator>
  <cp:lastModifiedBy>Schwartz, Mary (schw7197@vandals.uidaho.edu)</cp:lastModifiedBy>
  <cp:revision>1</cp:revision>
  <dcterms:created xsi:type="dcterms:W3CDTF">2025-07-18T18:31:02Z</dcterms:created>
  <dcterms:modified xsi:type="dcterms:W3CDTF">2025-07-18T18:31:02Z</dcterms:modified>
</cp:coreProperties>
</file>